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776" r:id="rId43"/>
    <p:sldId id="305" r:id="rId44"/>
    <p:sldId id="777" r:id="rId45"/>
    <p:sldId id="323" r:id="rId46"/>
    <p:sldId id="981" r:id="rId47"/>
    <p:sldId id="982" r:id="rId48"/>
    <p:sldId id="722" r:id="rId49"/>
    <p:sldId id="749" r:id="rId50"/>
    <p:sldId id="750" r:id="rId51"/>
    <p:sldId id="752" r:id="rId52"/>
    <p:sldId id="745" r:id="rId53"/>
    <p:sldId id="754" r:id="rId54"/>
    <p:sldId id="756" r:id="rId55"/>
    <p:sldId id="758" r:id="rId56"/>
    <p:sldId id="278" r:id="rId57"/>
    <p:sldId id="760" r:id="rId58"/>
    <p:sldId id="307" r:id="rId59"/>
    <p:sldId id="306" r:id="rId60"/>
    <p:sldId id="309" r:id="rId61"/>
    <p:sldId id="779" r:id="rId62"/>
    <p:sldId id="796" r:id="rId63"/>
    <p:sldId id="299" r:id="rId64"/>
    <p:sldId id="312" r:id="rId65"/>
    <p:sldId id="292" r:id="rId66"/>
    <p:sldId id="780" r:id="rId67"/>
    <p:sldId id="797" r:id="rId68"/>
    <p:sldId id="285" r:id="rId69"/>
    <p:sldId id="311" r:id="rId70"/>
    <p:sldId id="287" r:id="rId71"/>
    <p:sldId id="781" r:id="rId72"/>
    <p:sldId id="782" r:id="rId73"/>
    <p:sldId id="293" r:id="rId74"/>
    <p:sldId id="295" r:id="rId75"/>
    <p:sldId id="301" r:id="rId76"/>
    <p:sldId id="288" r:id="rId77"/>
    <p:sldId id="296" r:id="rId78"/>
    <p:sldId id="783" r:id="rId79"/>
    <p:sldId id="315" r:id="rId80"/>
    <p:sldId id="314" r:id="rId81"/>
    <p:sldId id="799" r:id="rId82"/>
    <p:sldId id="800" r:id="rId83"/>
    <p:sldId id="313" r:id="rId84"/>
    <p:sldId id="798" r:id="rId85"/>
    <p:sldId id="316" r:id="rId86"/>
    <p:sldId id="784" r:id="rId87"/>
    <p:sldId id="785" r:id="rId88"/>
    <p:sldId id="257" r:id="rId89"/>
    <p:sldId id="317" r:id="rId90"/>
    <p:sldId id="318" r:id="rId91"/>
    <p:sldId id="319" r:id="rId92"/>
    <p:sldId id="320" r:id="rId93"/>
    <p:sldId id="751" r:id="rId94"/>
    <p:sldId id="268" r:id="rId95"/>
    <p:sldId id="269" r:id="rId96"/>
    <p:sldId id="974" r:id="rId97"/>
    <p:sldId id="710" r:id="rId98"/>
    <p:sldId id="970" r:id="rId99"/>
    <p:sldId id="971" r:id="rId100"/>
    <p:sldId id="972" r:id="rId101"/>
    <p:sldId id="739" r:id="rId102"/>
    <p:sldId id="738" r:id="rId103"/>
    <p:sldId id="734" r:id="rId104"/>
    <p:sldId id="876" r:id="rId105"/>
    <p:sldId id="675" r:id="rId106"/>
    <p:sldId id="676" r:id="rId107"/>
    <p:sldId id="677" r:id="rId108"/>
    <p:sldId id="678" r:id="rId109"/>
    <p:sldId id="674" r:id="rId110"/>
    <p:sldId id="679" r:id="rId111"/>
    <p:sldId id="877" r:id="rId112"/>
    <p:sldId id="878" r:id="rId113"/>
    <p:sldId id="973"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varScale="1">
        <p:scale>
          <a:sx n="123" d="100"/>
          <a:sy n="123" d="100"/>
        </p:scale>
        <p:origin x="616"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7/20/21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8.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70.png"/><Relationship Id="rId7"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1.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66.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3.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12166616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7181502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34645449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23783213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108</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109</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110</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111</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112</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44488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12786"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1455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1455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293430"/>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293430"/>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49157" y="1218840"/>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218840"/>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949965"/>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949965"/>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99149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99149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defTabSz="457200" latinLnBrk="1" hangingPunct="0"/>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075712"/>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075712"/>
                <a:ext cx="8286471" cy="5465740"/>
              </a:xfrm>
              <a:prstGeom prst="rect">
                <a:avLst/>
              </a:prstGeom>
              <a:blipFill>
                <a:blip r:embed="rId3"/>
                <a:stretch>
                  <a:fillRect l="-1070" t="-4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6179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687658" y="3999373"/>
            <a:ext cx="2492095"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285151"/>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285151"/>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1" y="1285241"/>
                <a:ext cx="7989594"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1" y="1285241"/>
                <a:ext cx="7989594" cy="5035683"/>
              </a:xfrm>
              <a:blipFill>
                <a:blip r:embed="rId3"/>
                <a:stretch>
                  <a:fillRect l="-952"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82872" y="2037884"/>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82872" y="2037884"/>
                <a:ext cx="8361472" cy="3888357"/>
              </a:xfrm>
              <a:blipFill>
                <a:blip r:embed="rId3"/>
                <a:stretch>
                  <a:fillRect l="-759" t="-13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4437" y="1392510"/>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4437" y="1392510"/>
                <a:ext cx="6858967" cy="3924109"/>
              </a:xfrm>
              <a:blipFill>
                <a:blip r:embed="rId3"/>
                <a:stretch>
                  <a:fillRect l="-924" t="-1613" b="-19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620004" cy="4070025"/>
              </a:xfrm>
              <a:prstGeom prst="rect">
                <a:avLst/>
              </a:prstGeom>
              <a:blipFill>
                <a:blip r:embed="rId3"/>
                <a:stretch>
                  <a:fillRect l="-43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Tree>
    <p:extLst>
      <p:ext uri="{BB962C8B-B14F-4D97-AF65-F5344CB8AC3E}">
        <p14:creationId xmlns:p14="http://schemas.microsoft.com/office/powerpoint/2010/main" val="1117038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782291" y="1122218"/>
                <a:ext cx="8094518" cy="49169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82291" y="1122218"/>
                <a:ext cx="8094518" cy="4916990"/>
              </a:xfrm>
              <a:prstGeom prst="rect">
                <a:avLst/>
              </a:prstGeom>
              <a:blipFill>
                <a:blip r:embed="rId3"/>
                <a:stretch>
                  <a:fillRect l="-1095" t="-77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322568" cy="2475308"/>
            <a:chOff x="8719011" y="3980541"/>
            <a:chExt cx="3322568" cy="2475308"/>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9592549" y="6148074"/>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4" name="Group 3">
            <a:extLst>
              <a:ext uri="{FF2B5EF4-FFF2-40B4-BE49-F238E27FC236}">
                <a16:creationId xmlns:a16="http://schemas.microsoft.com/office/drawing/2014/main" id="{7DB17C20-E2BE-0647-BD98-2FE252BF4CC3}"/>
              </a:ext>
            </a:extLst>
          </p:cNvPr>
          <p:cNvGrpSpPr/>
          <p:nvPr/>
        </p:nvGrpSpPr>
        <p:grpSpPr>
          <a:xfrm>
            <a:off x="9195786" y="1215043"/>
            <a:ext cx="2643356" cy="4680620"/>
            <a:chOff x="8135912" y="1262767"/>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9313410" y="2881104"/>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8312504" y="2781994"/>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0363746" y="21738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9448864" y="221735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8460285" y="287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9174067" y="4179593"/>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9035521" y="5504369"/>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8632730" y="50391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9035522" y="126276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0253904" y="1740086"/>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137A1D6D-F9BD-1B45-BD96-579F106B2117}"/>
                    </a:ext>
                  </a:extLst>
                </p:cNvPr>
                <p:cNvSpPr txBox="1"/>
                <p:nvPr/>
              </p:nvSpPr>
              <p:spPr>
                <a:xfrm flipH="1">
                  <a:off x="8301105" y="33279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8301105" y="332796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8787340" y="2955212"/>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0153511" y="22173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9138072" y="49155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9139343" y="41450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0080722" y="2932632"/>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8135912" y="32081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9109025" y="2207123"/>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8778157" y="2320701"/>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9102736" y="348492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9106278" y="4137061"/>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9042025" y="4825194"/>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9492721" y="4586901"/>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9536627" y="4179593"/>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9255355" y="4549393"/>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9181658" y="168148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9141696" y="1653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0216228" y="4919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9430717" y="352545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9430717" y="3525456"/>
                  <a:ext cx="525365" cy="523218"/>
                </a:xfrm>
                <a:prstGeom prst="rect">
                  <a:avLst/>
                </a:prstGeom>
                <a:blipFill>
                  <a:blip r:embed="rId5"/>
                  <a:stretch>
                    <a:fillRect l="-14286" b="-14286"/>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8585053" y="419934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8585053" y="4199348"/>
                  <a:ext cx="525365" cy="523218"/>
                </a:xfrm>
                <a:prstGeom prst="rect">
                  <a:avLst/>
                </a:prstGeom>
                <a:blipFill>
                  <a:blip r:embed="rId6"/>
                  <a:stretch>
                    <a:fillRect l="-11905" t="-2326"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9710600" y="246145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9710600" y="2461454"/>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9949920" y="4492116"/>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9231767" y="49157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9888442" y="495953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9776053" y="4975775"/>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9776053" y="5562387"/>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0148615" y="514172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9890159" y="49128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34892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11" name="Group 10">
            <a:extLst>
              <a:ext uri="{FF2B5EF4-FFF2-40B4-BE49-F238E27FC236}">
                <a16:creationId xmlns:a16="http://schemas.microsoft.com/office/drawing/2014/main" id="{D2963348-E723-754E-8F89-7A2955571AB8}"/>
              </a:ext>
            </a:extLst>
          </p:cNvPr>
          <p:cNvGrpSpPr/>
          <p:nvPr/>
        </p:nvGrpSpPr>
        <p:grpSpPr>
          <a:xfrm>
            <a:off x="9362088" y="2528416"/>
            <a:ext cx="2661666" cy="2934091"/>
            <a:chOff x="9123095" y="2528416"/>
            <a:chExt cx="2661666" cy="2934091"/>
          </a:xfrm>
        </p:grpSpPr>
        <p:sp>
          <p:nvSpPr>
            <p:cNvPr id="4" name="TextBox 3">
              <a:extLst>
                <a:ext uri="{FF2B5EF4-FFF2-40B4-BE49-F238E27FC236}">
                  <a16:creationId xmlns:a16="http://schemas.microsoft.com/office/drawing/2014/main" id="{36163FAD-ED6D-8943-9ED2-0FE63EEA856C}"/>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3804389" y="1340822"/>
                <a:ext cx="5320467" cy="46471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804389" y="1340822"/>
                <a:ext cx="5320467" cy="4647142"/>
              </a:xfrm>
              <a:prstGeom prst="rect">
                <a:avLst/>
              </a:prstGeom>
              <a:blipFill>
                <a:blip r:embed="rId5"/>
                <a:stretch>
                  <a:fillRect l="-1905" r="-2857"/>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686940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534109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mc:Choice xmlns:a14="http://schemas.microsoft.com/office/drawing/2010/main"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4168085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0" y="1122235"/>
            <a:ext cx="6560491"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56864"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64472"/>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9223415" y="444924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139282" y="108974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4DACC612-65BB-8541-914E-042D823640D1}"/>
                  </a:ext>
                </a:extLst>
              </p:cNvPr>
              <p:cNvSpPr txBox="1"/>
              <p:nvPr/>
            </p:nvSpPr>
            <p:spPr>
              <a:xfrm>
                <a:off x="91442" y="1258128"/>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91442" y="1258128"/>
                <a:ext cx="4638844" cy="4821336"/>
              </a:xfrm>
              <a:prstGeom prst="rect">
                <a:avLst/>
              </a:prstGeom>
              <a:blipFill>
                <a:blip r:embed="rId3"/>
                <a:stretch>
                  <a:fillRect l="-2459" t="-52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5336005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21732541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18250294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96</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42435930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26259635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952872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3953</TotalTime>
  <Words>12535</Words>
  <Application>Microsoft Macintosh PowerPoint</Application>
  <PresentationFormat>Widescreen</PresentationFormat>
  <Paragraphs>2292</Paragraphs>
  <Slides>113</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534</cp:revision>
  <dcterms:created xsi:type="dcterms:W3CDTF">2021-07-06T18:24:07Z</dcterms:created>
  <dcterms:modified xsi:type="dcterms:W3CDTF">2021-07-21T03:19:21Z</dcterms:modified>
</cp:coreProperties>
</file>